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58" r:id="rId3"/>
    <p:sldId id="259" r:id="rId4"/>
    <p:sldId id="263" r:id="rId5"/>
    <p:sldId id="260" r:id="rId6"/>
    <p:sldId id="265" r:id="rId7"/>
    <p:sldId id="257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FF"/>
    <a:srgbClr val="FF5229"/>
    <a:srgbClr val="FF7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72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976C4-C20F-43EF-8313-DDC6F1E26961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6FD60-4A73-4E77-BC7C-7DCE5C67F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4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FD60-4A73-4E77-BC7C-7DCE5C67FA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6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1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5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3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6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4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4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5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3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 flipH="1">
            <a:off x="-24262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3728210" y="1508778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0800000">
            <a:off x="2195736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flipH="1">
            <a:off x="971600" y="6597352"/>
            <a:ext cx="146524" cy="26064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flipH="1">
            <a:off x="971600" y="636403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16200000" flipH="1">
            <a:off x="2969702" y="857342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 flipH="1">
            <a:off x="2195736" y="107396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07704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35696" y="701342"/>
            <a:ext cx="50405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826940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563888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73608" y="630654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73608" y="662091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868144" y="268836"/>
            <a:ext cx="309634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미니맵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75%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7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의뢰의뢰\네이버오픈페스트\06_자취남기기(빈화면)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916471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23928" y="704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3922674" y="948088"/>
            <a:ext cx="140322" cy="7527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923929" y="2184612"/>
            <a:ext cx="139068" cy="5243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3909014" y="3192724"/>
            <a:ext cx="153982" cy="16345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>
            <a:off x="3909014" y="464285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>
            <a:off x="3909014" y="1700808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중괄호 17"/>
          <p:cNvSpPr/>
          <p:nvPr/>
        </p:nvSpPr>
        <p:spPr>
          <a:xfrm>
            <a:off x="3909014" y="2708920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923928" y="1147426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923928" y="226974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923928" y="3832982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851920" y="52916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51920" y="1765687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851920" y="27737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1043608" y="2112442"/>
            <a:ext cx="169432" cy="648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 flipH="1">
            <a:off x="1129797" y="2019887"/>
            <a:ext cx="381214" cy="24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7" name="오른쪽 중괄호 26"/>
          <p:cNvSpPr/>
          <p:nvPr/>
        </p:nvSpPr>
        <p:spPr>
          <a:xfrm flipH="1">
            <a:off x="1753749" y="949514"/>
            <a:ext cx="178593" cy="1255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 flipH="1">
            <a:off x="1471770" y="88320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오른쪽 중괄호 28"/>
          <p:cNvSpPr/>
          <p:nvPr/>
        </p:nvSpPr>
        <p:spPr>
          <a:xfrm>
            <a:off x="2339752" y="961896"/>
            <a:ext cx="169432" cy="19087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 flipH="1">
            <a:off x="2410836" y="91865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3" name="오른쪽 중괄호 32"/>
          <p:cNvSpPr/>
          <p:nvPr/>
        </p:nvSpPr>
        <p:spPr>
          <a:xfrm>
            <a:off x="2421283" y="153476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 flipH="1">
            <a:off x="2492368" y="150146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5" name="오른쪽 중괄호 34"/>
          <p:cNvSpPr/>
          <p:nvPr/>
        </p:nvSpPr>
        <p:spPr>
          <a:xfrm>
            <a:off x="430970" y="3215046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 flipH="1">
            <a:off x="502055" y="318174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7" name="오른쪽 중괄호 36"/>
          <p:cNvSpPr/>
          <p:nvPr/>
        </p:nvSpPr>
        <p:spPr>
          <a:xfrm rot="5400000" flipV="1">
            <a:off x="100445" y="3530631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 flipH="1">
            <a:off x="28564" y="3645024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9" name="오른쪽 중괄호 38"/>
          <p:cNvSpPr/>
          <p:nvPr/>
        </p:nvSpPr>
        <p:spPr>
          <a:xfrm rot="5400000" flipV="1">
            <a:off x="100445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 flipH="1">
            <a:off x="28564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3" name="오른쪽 중괄호 42"/>
          <p:cNvSpPr/>
          <p:nvPr/>
        </p:nvSpPr>
        <p:spPr>
          <a:xfrm rot="5400000" flipV="1">
            <a:off x="1914926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 flipH="1">
            <a:off x="1843045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45" name="구부러진 연결선 44"/>
          <p:cNvCxnSpPr/>
          <p:nvPr/>
        </p:nvCxnSpPr>
        <p:spPr>
          <a:xfrm rot="10800000" flipV="1">
            <a:off x="1341580" y="1198163"/>
            <a:ext cx="587453" cy="443058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"/>
          <p:cNvSpPr txBox="1">
            <a:spLocks/>
          </p:cNvSpPr>
          <p:nvPr/>
        </p:nvSpPr>
        <p:spPr>
          <a:xfrm flipH="1">
            <a:off x="601621" y="1497910"/>
            <a:ext cx="983992" cy="418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8" name="오른쪽 중괄호 47"/>
          <p:cNvSpPr/>
          <p:nvPr/>
        </p:nvSpPr>
        <p:spPr>
          <a:xfrm rot="5400000" flipV="1">
            <a:off x="-19161" y="2123572"/>
            <a:ext cx="196038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 flipH="1">
            <a:off x="-83103" y="2221269"/>
            <a:ext cx="381214" cy="304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0" name="오른쪽 중괄호 49"/>
          <p:cNvSpPr/>
          <p:nvPr/>
        </p:nvSpPr>
        <p:spPr>
          <a:xfrm rot="5400000" flipV="1">
            <a:off x="241603" y="2165083"/>
            <a:ext cx="196038" cy="830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 flipH="1">
            <a:off x="97996" y="2078756"/>
            <a:ext cx="503625" cy="55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smtClean="0">
                <a:solidFill>
                  <a:srgbClr val="FF29FF"/>
                </a:solidFill>
              </a:rPr>
              <a:t>4</a:t>
            </a:r>
            <a:endParaRPr lang="ko-KR" altLang="en-US" sz="1000" dirty="0">
              <a:solidFill>
                <a:srgbClr val="FF29FF"/>
              </a:solidFill>
            </a:endParaRPr>
          </a:p>
        </p:txBody>
      </p:sp>
      <p:sp>
        <p:nvSpPr>
          <p:cNvPr id="52" name="오른쪽 중괄호 51"/>
          <p:cNvSpPr/>
          <p:nvPr/>
        </p:nvSpPr>
        <p:spPr>
          <a:xfrm rot="5400000" flipV="1">
            <a:off x="133620" y="338891"/>
            <a:ext cx="196144" cy="4717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 flipH="1">
            <a:off x="52030" y="55720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오른쪽 중괄호 54"/>
          <p:cNvSpPr/>
          <p:nvPr/>
        </p:nvSpPr>
        <p:spPr>
          <a:xfrm>
            <a:off x="474720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502055" y="188640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283968" y="1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18pt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4.5sp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000000(100%)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7092280" y="1"/>
            <a:ext cx="2051720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70f886(90%)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4283968" y="624753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000000(90%)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4283968" y="1227619"/>
            <a:ext cx="2376264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),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000000(35%), 000000(25%)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681125" y="1227619"/>
            <a:ext cx="2376264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),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283968" y="2206592"/>
            <a:ext cx="1944216" cy="50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endParaRPr lang="ko-KR" altLang="en-US" sz="1400" dirty="0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4283968" y="3196739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000000(30%)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4" name="제목 1"/>
          <p:cNvSpPr txBox="1">
            <a:spLocks/>
          </p:cNvSpPr>
          <p:nvPr/>
        </p:nvSpPr>
        <p:spPr>
          <a:xfrm>
            <a:off x="4283968" y="4402966"/>
            <a:ext cx="4032448" cy="190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하얀 네모들 투명도 </a:t>
            </a:r>
            <a:r>
              <a:rPr lang="en-US" altLang="ko-KR" sz="1400" dirty="0" smtClean="0"/>
              <a:t>: 90%</a:t>
            </a:r>
          </a:p>
          <a:p>
            <a:pPr algn="l"/>
            <a:endParaRPr lang="en-US" altLang="ko-KR" sz="1400" dirty="0"/>
          </a:p>
          <a:p>
            <a:pPr algn="l"/>
            <a:r>
              <a:rPr lang="ko-KR" altLang="en-US" sz="1400" dirty="0" smtClean="0"/>
              <a:t>배경 효과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블러</a:t>
            </a:r>
            <a:r>
              <a:rPr lang="ko-KR" altLang="en-US" sz="1400" dirty="0" smtClean="0"/>
              <a:t> 처리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반투명 검정 면</a:t>
            </a:r>
            <a:r>
              <a:rPr lang="en-US" altLang="ko-KR" sz="1400" dirty="0" smtClean="0"/>
              <a:t>(50%)</a:t>
            </a:r>
          </a:p>
        </p:txBody>
      </p:sp>
    </p:spTree>
    <p:extLst>
      <p:ext uri="{BB962C8B-B14F-4D97-AF65-F5344CB8AC3E}">
        <p14:creationId xmlns:p14="http://schemas.microsoft.com/office/powerpoint/2010/main" val="3836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>
            <a:off x="3701861" y="2035479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/>
          <p:cNvSpPr/>
          <p:nvPr/>
        </p:nvSpPr>
        <p:spPr>
          <a:xfrm rot="5400000" flipV="1">
            <a:off x="-42329" y="425240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 rot="5400000" flipV="1">
            <a:off x="3701862" y="401584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5400000" flipV="1">
            <a:off x="3645561" y="683035"/>
            <a:ext cx="196150" cy="21547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5400000" flipV="1">
            <a:off x="2865329" y="622411"/>
            <a:ext cx="155275" cy="25607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 flipV="1">
            <a:off x="93761" y="395686"/>
            <a:ext cx="138987" cy="10481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5400000" flipV="1">
            <a:off x="3632838" y="380680"/>
            <a:ext cx="136763" cy="852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5400000" flipV="1">
            <a:off x="3096026" y="700052"/>
            <a:ext cx="183324" cy="944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 rot="5400000" flipV="1">
            <a:off x="1812927" y="541254"/>
            <a:ext cx="217208" cy="3636688"/>
          </a:xfrm>
          <a:prstGeom prst="rightBrace">
            <a:avLst>
              <a:gd name="adj1" fmla="val 8333"/>
              <a:gd name="adj2" fmla="val 55693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 flipH="1" flipV="1">
            <a:off x="896072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/>
          <p:cNvSpPr/>
          <p:nvPr/>
        </p:nvSpPr>
        <p:spPr>
          <a:xfrm rot="5400000" flipH="1" flipV="1">
            <a:off x="49567" y="3051555"/>
            <a:ext cx="168942" cy="597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중괄호 16"/>
          <p:cNvSpPr/>
          <p:nvPr/>
        </p:nvSpPr>
        <p:spPr>
          <a:xfrm rot="5400000" flipH="1" flipV="1">
            <a:off x="129401" y="3700731"/>
            <a:ext cx="112144" cy="1639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 rot="5400000" flipH="1" flipV="1">
            <a:off x="1374685" y="3755575"/>
            <a:ext cx="129397" cy="7146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H="1" flipV="1">
            <a:off x="388445" y="4224199"/>
            <a:ext cx="180653" cy="7504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rot="5400000" flipH="1" flipV="1">
            <a:off x="1451233" y="4245511"/>
            <a:ext cx="209529" cy="71949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5400000" flipH="1" flipV="1">
            <a:off x="2188112" y="4241195"/>
            <a:ext cx="192276" cy="71087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5400000" flipH="1" flipV="1">
            <a:off x="2817508" y="4603174"/>
            <a:ext cx="134960" cy="614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flipV="1">
            <a:off x="110846" y="-2133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flipV="1">
            <a:off x="812067" y="100735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flipV="1">
            <a:off x="812067" y="309031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중괄호 27"/>
          <p:cNvSpPr/>
          <p:nvPr/>
        </p:nvSpPr>
        <p:spPr>
          <a:xfrm flipH="1" flipV="1">
            <a:off x="3278037" y="317654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/>
          <p:cNvSpPr/>
          <p:nvPr/>
        </p:nvSpPr>
        <p:spPr>
          <a:xfrm flipH="1" flipV="1">
            <a:off x="2182482" y="372195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flipH="1" flipV="1">
            <a:off x="2182482" y="655610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중괄호 32"/>
          <p:cNvSpPr/>
          <p:nvPr/>
        </p:nvSpPr>
        <p:spPr>
          <a:xfrm flipV="1">
            <a:off x="1645920" y="854015"/>
            <a:ext cx="138020" cy="16390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중괄호 34"/>
          <p:cNvSpPr/>
          <p:nvPr/>
        </p:nvSpPr>
        <p:spPr>
          <a:xfrm flipV="1">
            <a:off x="948907" y="118812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중괄호 35"/>
          <p:cNvSpPr/>
          <p:nvPr/>
        </p:nvSpPr>
        <p:spPr>
          <a:xfrm flipV="1">
            <a:off x="948907" y="141277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/>
          <p:cNvSpPr/>
          <p:nvPr/>
        </p:nvSpPr>
        <p:spPr>
          <a:xfrm flipV="1">
            <a:off x="2638610" y="1637424"/>
            <a:ext cx="147722" cy="1223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중괄호 37"/>
          <p:cNvSpPr/>
          <p:nvPr/>
        </p:nvSpPr>
        <p:spPr>
          <a:xfrm flipV="1">
            <a:off x="1930795" y="2139350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중괄호 38"/>
          <p:cNvSpPr/>
          <p:nvPr/>
        </p:nvSpPr>
        <p:spPr>
          <a:xfrm flipV="1">
            <a:off x="3769357" y="2250993"/>
            <a:ext cx="226579" cy="13375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중괄호 39"/>
          <p:cNvSpPr/>
          <p:nvPr/>
        </p:nvSpPr>
        <p:spPr>
          <a:xfrm flipV="1">
            <a:off x="3788516" y="3636397"/>
            <a:ext cx="198794" cy="9010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/>
          <p:cNvSpPr/>
          <p:nvPr/>
        </p:nvSpPr>
        <p:spPr>
          <a:xfrm flipV="1">
            <a:off x="3779686" y="4566433"/>
            <a:ext cx="216249" cy="41963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중괄호 41"/>
          <p:cNvSpPr/>
          <p:nvPr/>
        </p:nvSpPr>
        <p:spPr>
          <a:xfrm flipV="1">
            <a:off x="1190445" y="1777041"/>
            <a:ext cx="182230" cy="12308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/>
          <p:cNvSpPr/>
          <p:nvPr/>
        </p:nvSpPr>
        <p:spPr>
          <a:xfrm flipV="1">
            <a:off x="1203628" y="2044459"/>
            <a:ext cx="169048" cy="14915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중괄호 43"/>
          <p:cNvSpPr/>
          <p:nvPr/>
        </p:nvSpPr>
        <p:spPr>
          <a:xfrm rot="5400000" flipH="1" flipV="1">
            <a:off x="2728264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971086" y="205415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204316" y="-5439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-125772" y="56593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-7634" y="4594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6" name="오른쪽 중괄호 55"/>
          <p:cNvSpPr/>
          <p:nvPr/>
        </p:nvSpPr>
        <p:spPr>
          <a:xfrm flipV="1">
            <a:off x="3851920" y="101996"/>
            <a:ext cx="194683" cy="2430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중괄호 56"/>
          <p:cNvSpPr/>
          <p:nvPr/>
        </p:nvSpPr>
        <p:spPr>
          <a:xfrm flipH="1" flipV="1">
            <a:off x="3278037" y="101996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942866" y="429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942866" y="22344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3018881" y="27372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3018881" y="208344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3529111" y="43916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3627270" y="49692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3949261" y="13423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3568480" y="8336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1874549" y="332385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1874549" y="608429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3024920" y="80638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9" name="제목 1"/>
          <p:cNvSpPr txBox="1">
            <a:spLocks/>
          </p:cNvSpPr>
          <p:nvPr/>
        </p:nvSpPr>
        <p:spPr>
          <a:xfrm>
            <a:off x="2780427" y="8022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0" name="제목 1"/>
          <p:cNvSpPr txBox="1">
            <a:spLocks/>
          </p:cNvSpPr>
          <p:nvPr/>
        </p:nvSpPr>
        <p:spPr>
          <a:xfrm>
            <a:off x="1674428" y="83671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9765" y="357996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2" name="제목 1"/>
          <p:cNvSpPr txBox="1">
            <a:spLocks/>
          </p:cNvSpPr>
          <p:nvPr/>
        </p:nvSpPr>
        <p:spPr>
          <a:xfrm>
            <a:off x="-34018" y="28395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3" name="오른쪽 중괄호 72"/>
          <p:cNvSpPr/>
          <p:nvPr/>
        </p:nvSpPr>
        <p:spPr>
          <a:xfrm flipV="1">
            <a:off x="3884277" y="3587154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제목 1"/>
          <p:cNvSpPr txBox="1">
            <a:spLocks/>
          </p:cNvSpPr>
          <p:nvPr/>
        </p:nvSpPr>
        <p:spPr>
          <a:xfrm>
            <a:off x="3924568" y="350196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987727" y="113303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987727" y="13663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2673935" y="1590231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1270900" y="173488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1263243" y="199880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3617122" y="183871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1" name="제목 1"/>
          <p:cNvSpPr txBox="1">
            <a:spLocks/>
          </p:cNvSpPr>
          <p:nvPr/>
        </p:nvSpPr>
        <p:spPr>
          <a:xfrm>
            <a:off x="1962273" y="242088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2" name="제목 1"/>
          <p:cNvSpPr txBox="1">
            <a:spLocks/>
          </p:cNvSpPr>
          <p:nvPr/>
        </p:nvSpPr>
        <p:spPr>
          <a:xfrm>
            <a:off x="3912015" y="280746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3" name="제목 1"/>
          <p:cNvSpPr txBox="1">
            <a:spLocks/>
          </p:cNvSpPr>
          <p:nvPr/>
        </p:nvSpPr>
        <p:spPr>
          <a:xfrm>
            <a:off x="3894731" y="398324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3917122" y="466392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5" name="제목 1"/>
          <p:cNvSpPr txBox="1">
            <a:spLocks/>
          </p:cNvSpPr>
          <p:nvPr/>
        </p:nvSpPr>
        <p:spPr>
          <a:xfrm>
            <a:off x="1184508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3007141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1279884" y="355576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2721097" y="439098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9" name="제목 1"/>
          <p:cNvSpPr txBox="1">
            <a:spLocks/>
          </p:cNvSpPr>
          <p:nvPr/>
        </p:nvSpPr>
        <p:spPr>
          <a:xfrm>
            <a:off x="1386396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1" name="제목 1"/>
          <p:cNvSpPr txBox="1">
            <a:spLocks/>
          </p:cNvSpPr>
          <p:nvPr/>
        </p:nvSpPr>
        <p:spPr>
          <a:xfrm>
            <a:off x="2119612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2" name="제목 1"/>
          <p:cNvSpPr txBox="1">
            <a:spLocks/>
          </p:cNvSpPr>
          <p:nvPr/>
        </p:nvSpPr>
        <p:spPr>
          <a:xfrm>
            <a:off x="304460" y="435903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93" name="구부러진 연결선 92"/>
          <p:cNvCxnSpPr/>
          <p:nvPr/>
        </p:nvCxnSpPr>
        <p:spPr>
          <a:xfrm flipV="1">
            <a:off x="3214538" y="1285336"/>
            <a:ext cx="860213" cy="491705"/>
          </a:xfrm>
          <a:prstGeom prst="curvedConnector3">
            <a:avLst>
              <a:gd name="adj1" fmla="val 50000"/>
            </a:avLst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1"/>
          <p:cNvSpPr txBox="1">
            <a:spLocks/>
          </p:cNvSpPr>
          <p:nvPr/>
        </p:nvSpPr>
        <p:spPr>
          <a:xfrm flipH="1">
            <a:off x="3987309" y="1004861"/>
            <a:ext cx="944729" cy="56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00" name="제목 1"/>
          <p:cNvSpPr txBox="1">
            <a:spLocks/>
          </p:cNvSpPr>
          <p:nvPr/>
        </p:nvSpPr>
        <p:spPr>
          <a:xfrm>
            <a:off x="4309301" y="-6210"/>
            <a:ext cx="1984535" cy="58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000000(75%)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6444208" y="311732"/>
            <a:ext cx="2376264" cy="57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),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(100%),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3" name="제목 1"/>
          <p:cNvSpPr txBox="1">
            <a:spLocks/>
          </p:cNvSpPr>
          <p:nvPr/>
        </p:nvSpPr>
        <p:spPr>
          <a:xfrm>
            <a:off x="4355976" y="1951040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16pt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4sp</a:t>
            </a:r>
            <a:r>
              <a:rPr lang="en-US" altLang="ko-KR" sz="1400" dirty="0" smtClean="0"/>
              <a:t>),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4" name="제목 1"/>
          <p:cNvSpPr txBox="1">
            <a:spLocks/>
          </p:cNvSpPr>
          <p:nvPr/>
        </p:nvSpPr>
        <p:spPr>
          <a:xfrm>
            <a:off x="4355976" y="2479044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5" name="제목 1"/>
          <p:cNvSpPr txBox="1">
            <a:spLocks/>
          </p:cNvSpPr>
          <p:nvPr/>
        </p:nvSpPr>
        <p:spPr>
          <a:xfrm>
            <a:off x="4355976" y="3032115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6" name="제목 1"/>
          <p:cNvSpPr txBox="1">
            <a:spLocks/>
          </p:cNvSpPr>
          <p:nvPr/>
        </p:nvSpPr>
        <p:spPr>
          <a:xfrm>
            <a:off x="4355976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7" name="제목 1"/>
          <p:cNvSpPr txBox="1">
            <a:spLocks/>
          </p:cNvSpPr>
          <p:nvPr/>
        </p:nvSpPr>
        <p:spPr>
          <a:xfrm>
            <a:off x="6444207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), </a:t>
            </a:r>
            <a:r>
              <a:rPr lang="en-US" altLang="ko-KR" sz="1400" dirty="0" smtClean="0"/>
              <a:t>12pt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90" name="제목 1"/>
          <p:cNvSpPr txBox="1">
            <a:spLocks/>
          </p:cNvSpPr>
          <p:nvPr/>
        </p:nvSpPr>
        <p:spPr>
          <a:xfrm>
            <a:off x="4362973" y="5445224"/>
            <a:ext cx="309634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90%</a:t>
            </a:r>
          </a:p>
          <a:p>
            <a:pPr algn="l"/>
            <a:r>
              <a:rPr lang="ko-KR" altLang="en-US" sz="1400" dirty="0" smtClean="0"/>
              <a:t>하얀 네모들 투명도 </a:t>
            </a:r>
            <a:r>
              <a:rPr lang="en-US" altLang="ko-KR" sz="1400" dirty="0" smtClean="0"/>
              <a:t>: 95%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94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8" name="오른쪽 중괄호 7"/>
          <p:cNvSpPr/>
          <p:nvPr/>
        </p:nvSpPr>
        <p:spPr>
          <a:xfrm rot="16200000" flipH="1">
            <a:off x="-23994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549040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V="1">
            <a:off x="539552" y="5302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flipV="1">
            <a:off x="539552" y="101270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flipV="1">
            <a:off x="539552" y="150634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flipV="1">
            <a:off x="539552" y="198884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698778" y="119089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>
            <a:off x="251494" y="2072567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5380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11276" y="2178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48788" y="93058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48788" y="142422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48788" y="190671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48788" y="469944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8268" y="230708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995936" y="5013176"/>
            <a:ext cx="48245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네이버에서</a:t>
            </a:r>
            <a:r>
              <a:rPr lang="ko-KR" altLang="en-US" sz="1400" dirty="0"/>
              <a:t> 다운 가능</a:t>
            </a:r>
            <a:r>
              <a:rPr lang="en-US" altLang="ko-KR" sz="1400" dirty="0" smtClean="0"/>
              <a:t>) 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ffffff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투명도 </a:t>
            </a:r>
            <a:r>
              <a:rPr lang="en-US" altLang="ko-KR" sz="1400" dirty="0" smtClean="0"/>
              <a:t>: 95%</a:t>
            </a:r>
            <a:endParaRPr lang="ko-KR" altLang="en-US" sz="1400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995936" y="6309320"/>
            <a:ext cx="4680520" cy="530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(4dp)</a:t>
            </a:r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fffffff</a:t>
            </a:r>
            <a:r>
              <a:rPr lang="en-US" altLang="ko-KR" sz="1400" dirty="0" smtClean="0"/>
              <a:t>(95%), 818181(95%), eacd44(95%)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12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(95%)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75%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61d875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995936" y="1628800"/>
            <a:ext cx="244827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29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(95%)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75%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ff4d1d</a:t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3"/>
            <a:ext cx="3857625" cy="6858000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104996" y="3253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5340" y="669316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6200000" flipH="1">
            <a:off x="-48629" y="203496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 flipH="1">
            <a:off x="202892" y="5087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542908" y="172048"/>
            <a:ext cx="146524" cy="27879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9269" y="72103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-101128" y="2088556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25758" y="57187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1953" y="-5934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588462" y="20468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189511" y="4951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flipH="1">
            <a:off x="3155160" y="23712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V="1">
            <a:off x="3303364" y="40360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903446" y="2021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933698" y="11386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오른쪽 중괄호 22"/>
          <p:cNvSpPr/>
          <p:nvPr/>
        </p:nvSpPr>
        <p:spPr>
          <a:xfrm flipH="1">
            <a:off x="3156476" y="18675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92112" y="4508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6" name="오른쪽 중괄호 25"/>
          <p:cNvSpPr/>
          <p:nvPr/>
        </p:nvSpPr>
        <p:spPr>
          <a:xfrm rot="5400000" flipV="1">
            <a:off x="314682" y="368027"/>
            <a:ext cx="146525" cy="1311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886225" y="-3806"/>
            <a:ext cx="3744416" cy="105654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8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의뢰의뢰\네이버오픈페스트\04_01_검색창_자동완성리스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536705" y="521497"/>
            <a:ext cx="146524" cy="41044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 rot="16200000" flipH="1">
            <a:off x="3424291" y="972182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4346" y="1011526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97140" y="61765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>
            <a:off x="3497553" y="1331040"/>
            <a:ext cx="779788" cy="294964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4211960" y="1477850"/>
            <a:ext cx="1053594" cy="5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800" dirty="0" smtClean="0">
                <a:solidFill>
                  <a:srgbClr val="FF29FF"/>
                </a:solidFill>
              </a:rPr>
              <a:t>4</a:t>
            </a:r>
            <a:r>
              <a:rPr lang="ko-KR" altLang="en-US" sz="800" dirty="0" smtClean="0">
                <a:solidFill>
                  <a:srgbClr val="FF29FF"/>
                </a:solidFill>
              </a:rPr>
              <a:t>픽셀</a:t>
            </a:r>
            <a:r>
              <a:rPr lang="en-US" altLang="ko-KR" sz="800" dirty="0" smtClean="0">
                <a:solidFill>
                  <a:srgbClr val="FF29FF"/>
                </a:solidFill>
              </a:rPr>
              <a:t>(1dp)</a:t>
            </a:r>
            <a:r>
              <a:rPr lang="ko-KR" altLang="en-US" sz="800" dirty="0" smtClean="0">
                <a:solidFill>
                  <a:srgbClr val="FF29FF"/>
                </a:solidFill>
              </a:rPr>
              <a:t> 두께의 선으로 뚫린 구멍</a:t>
            </a:r>
            <a:endParaRPr lang="ko-KR" altLang="en-US" sz="8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rot="16200000" flipH="1">
            <a:off x="3405027" y="1987721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307670" y="20608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13697" y="2031396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96138" y="2104523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3858060" y="521495"/>
            <a:ext cx="146524" cy="312352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80145" y="1937595"/>
            <a:ext cx="547840" cy="29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290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858060" y="94176"/>
            <a:ext cx="2082091" cy="73699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42884" y="2492896"/>
            <a:ext cx="2645340" cy="734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3.5sp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660232" y="2490135"/>
            <a:ext cx="2082091" cy="736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10pt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2.5sp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516216" y="548286"/>
            <a:ext cx="244827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90%</a:t>
            </a:r>
          </a:p>
          <a:p>
            <a:pPr algn="l"/>
            <a:r>
              <a:rPr lang="ko-KR" altLang="en-US" sz="1400" dirty="0" smtClean="0"/>
              <a:t>자동리스트 투명도 </a:t>
            </a:r>
            <a:r>
              <a:rPr lang="en-US" altLang="ko-KR" sz="1400" dirty="0" smtClean="0"/>
              <a:t>: 80%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052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의뢰의뢰\네이버오픈페스트\05_카테고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427984" y="476672"/>
            <a:ext cx="4104455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rgbClr val="FF29FF"/>
                </a:solidFill>
              </a:rPr>
              <a:t>2</a:t>
            </a:r>
            <a:r>
              <a:rPr lang="ko-KR" altLang="en-US" sz="1100" dirty="0" smtClean="0">
                <a:solidFill>
                  <a:srgbClr val="FF29FF"/>
                </a:solidFill>
              </a:rPr>
              <a:t>번째 </a:t>
            </a:r>
            <a:r>
              <a:rPr lang="en-US" altLang="ko-KR" sz="1100" dirty="0" err="1" smtClean="0">
                <a:solidFill>
                  <a:srgbClr val="FF29FF"/>
                </a:solidFill>
              </a:rPr>
              <a:t>ppt</a:t>
            </a:r>
            <a:r>
              <a:rPr lang="ko-KR" altLang="en-US" sz="1100" dirty="0">
                <a:solidFill>
                  <a:srgbClr val="FF29FF"/>
                </a:solidFill>
              </a:rPr>
              <a:t> </a:t>
            </a:r>
            <a:r>
              <a:rPr lang="ko-KR" altLang="en-US" sz="1100" dirty="0" smtClean="0">
                <a:solidFill>
                  <a:srgbClr val="FF29FF"/>
                </a:solidFill>
              </a:rPr>
              <a:t>페이지와 아이콘 배치 수치는 같음</a:t>
            </a:r>
            <a:endParaRPr lang="ko-KR" altLang="en-US" sz="1100" dirty="0">
              <a:solidFill>
                <a:srgbClr val="FF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6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401</Words>
  <Application>Microsoft Office PowerPoint</Application>
  <PresentationFormat>화면 슬라이드 쇼(4:3)</PresentationFormat>
  <Paragraphs>141</Paragraphs>
  <Slides>11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10</vt:lpstr>
      <vt:lpstr>10</vt:lpstr>
      <vt:lpstr>폰트 : 나눔바른펜 Bold 크기 : 24px (6dp) 컬러 : ffffff(95%)  효과 : 외부광선  -혼합모드 : 스크린  -불투명도 : 75%  -컬러 : 61d875  -기법 : 더 부드럽게  -크기 : 20px (5dp)</vt:lpstr>
      <vt:lpstr>PowerPoint 프레젠테이션</vt:lpstr>
      <vt:lpstr>폰트 : 나눔바른펜 Bold 크기 : 24px (6dp) 컬러 : ffffff(95%)  효과 : 외부광선  -혼합모드 : 스크린  -불투명도 : 75%  -컬러 : ff4d1d  -기법 : 더 부드럽게  -크기 : 20px (5dp)</vt:lpstr>
      <vt:lpstr>PowerPoint 프레젠테이션</vt:lpstr>
      <vt:lpstr>폰트 : 나눔바른펜 Bold 크기 : 14pt (3.5sp) 컬러 : 000000(50%) </vt:lpstr>
      <vt:lpstr>폰트 : 나눔바른펜 Bold 크기 : 14pt (3.5sp) 컬러 : 000000(50%) 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</cp:revision>
  <dcterms:created xsi:type="dcterms:W3CDTF">2016-12-30T06:16:14Z</dcterms:created>
  <dcterms:modified xsi:type="dcterms:W3CDTF">2017-01-18T11:50:05Z</dcterms:modified>
</cp:coreProperties>
</file>